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57" r:id="rId2"/>
    <p:sldId id="258" r:id="rId3"/>
    <p:sldId id="259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17FD06-5DA7-4078-B479-FA3E91E48E86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9A1636-A2B2-4383-A630-A9C701901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92D2F9-D12D-42E8-BA23-8983689A1DF7}" type="slidenum">
              <a:rPr lang="ru-RU" altLang="ru-RU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56CE-EB34-41C3-8163-330947F32D44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E5352-08F9-40DA-9362-5F8556AA7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7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169A-20ED-4589-BB69-7CB5ABAB9716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25EE-9F30-4C00-9009-3D648655F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7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B12C7-276E-45F9-8481-B7212F9B19A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5304-AEDE-44BB-B0E6-7045AB38D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9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409A-B46D-49C5-95A6-E20DAEA2A1AF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7644-8383-402A-9BF3-DBC72538F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7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A836-9FC5-44FA-A32B-0C6C3E5B5BB4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BDA7-BFE9-46F0-AE6B-FA1A59BF9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8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5759-12EA-43F6-B619-2181DA67DF8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ABC6-EA30-4A2C-9D31-9520814AB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C1660-E734-452D-9779-8E62054A7048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A376B-7E80-4CBA-820C-54E874AAB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3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D7E9-186E-4E3B-A834-0251E05AC2B5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25E4-0AC1-4CF9-B717-1855AFFAF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8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873BB-D8CE-47A1-8CDB-7E6CF068AE29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29571-F8DA-4794-8AA1-04FDA907C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1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9173-D41F-4928-88FE-BFEE82DB1B0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EEC7-B66C-4A8C-BE45-23FB98F8D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04E3-84BE-4DA1-9554-44584D222118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DDCE-694A-4E3E-819C-2C79C6881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0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8D19-0C49-44D2-A76F-6CD9152A3C9B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F21A3-4115-4484-A292-05F0A4F36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9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5842062-BE52-4D8B-A70F-5C002E94839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7BCBB7D-49D3-4A04-9CEA-AF2BFFE1B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750" y="2924175"/>
            <a:ext cx="708025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Волонтёрский отряд</a:t>
            </a:r>
            <a:br>
              <a:rPr lang="ru-RU" dirty="0" smtClean="0"/>
            </a:br>
            <a:r>
              <a:rPr lang="ru-RU" dirty="0" smtClean="0"/>
              <a:t>«Атлант»</a:t>
            </a:r>
            <a:endParaRPr lang="ru-RU" dirty="0"/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795338" y="9525"/>
            <a:ext cx="7451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/>
            <a:r>
              <a:rPr lang="ru-RU" altLang="ru-RU" sz="2400"/>
              <a:t>ФГБОУ ВО Читинская государственная медицинская академия МЗ РФ</a:t>
            </a:r>
          </a:p>
        </p:txBody>
      </p:sp>
      <p:pic>
        <p:nvPicPr>
          <p:cNvPr id="410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884487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-242888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Чтение лекций о пользе ЗОЖ среди учащихся 5-6 классов школы №</a:t>
            </a:r>
            <a:r>
              <a:rPr lang="ru-RU" sz="2800" dirty="0" smtClean="0">
                <a:solidFill>
                  <a:schemeClr val="tx1"/>
                </a:solidFill>
              </a:rPr>
              <a:t>9</a:t>
            </a:r>
            <a:endParaRPr lang="ru-RU" sz="2800" dirty="0"/>
          </a:p>
        </p:txBody>
      </p:sp>
      <p:pic>
        <p:nvPicPr>
          <p:cNvPr id="13315" name="Picture 4" descr="https://sun9-46.userapi.com/c858220/v858220160/ae7bb/Rr5Vcu-eS5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392430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s://sun9-51.userapi.com/c850728/v850728160/1e9af0/9YNqa9yoO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98750"/>
            <a:ext cx="53768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5" y="374650"/>
            <a:ext cx="8229600" cy="9794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«Мозговой штурм» </a:t>
            </a:r>
            <a:r>
              <a:rPr lang="ru-RU" dirty="0" smtClean="0">
                <a:solidFill>
                  <a:schemeClr val="tx1"/>
                </a:solidFill>
              </a:rPr>
              <a:t>28 октября 2019</a:t>
            </a:r>
            <a:endParaRPr lang="ru-RU" dirty="0"/>
          </a:p>
        </p:txBody>
      </p:sp>
      <p:pic>
        <p:nvPicPr>
          <p:cNvPr id="14339" name="Picture 4" descr="https://sun9-40.userapi.com/c854424/v854424511/143755/bP1q8kqyI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17913"/>
            <a:ext cx="44275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s://sun9-27.userapi.com/c850724/v850724511/1f6cbf/CxIRrfrNR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196975"/>
            <a:ext cx="5195888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06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Акция «День Матери»</a:t>
            </a:r>
          </a:p>
        </p:txBody>
      </p:sp>
      <p:pic>
        <p:nvPicPr>
          <p:cNvPr id="15363" name="Picture 2" descr="https://sun9-53.userapi.com/c855536/v855536002/1793b1/nJ3ZzHqVM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98738"/>
            <a:ext cx="467995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s://sun9-8.userapi.com/c854528/v854528002/17b858/hAnXghmqQ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44663"/>
            <a:ext cx="39433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903288"/>
            <a:ext cx="8229600" cy="86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«Мозговой штурм</a:t>
            </a:r>
            <a:r>
              <a:rPr lang="ru-RU" dirty="0" smtClean="0">
                <a:solidFill>
                  <a:schemeClr val="tx1"/>
                </a:solidFill>
              </a:rPr>
              <a:t>» 13 декабря 2019</a:t>
            </a:r>
            <a:endParaRPr lang="ru-RU" dirty="0"/>
          </a:p>
        </p:txBody>
      </p:sp>
      <p:pic>
        <p:nvPicPr>
          <p:cNvPr id="16387" name="Picture 2" descr="https://sun9-61.userapi.com/c856120/v856120343/1a9e96/oqxpS85PZ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4899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7635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Новогодний </a:t>
            </a:r>
            <a:r>
              <a:rPr lang="ru-RU" sz="3200" dirty="0" err="1">
                <a:solidFill>
                  <a:schemeClr val="tx1"/>
                </a:solidFill>
              </a:rPr>
              <a:t>флешмоб</a:t>
            </a:r>
            <a:r>
              <a:rPr lang="ru-RU" sz="3200" dirty="0">
                <a:solidFill>
                  <a:schemeClr val="tx1"/>
                </a:solidFill>
              </a:rPr>
              <a:t> в нашем </a:t>
            </a:r>
            <a:r>
              <a:rPr lang="ru-RU" sz="3200" dirty="0" err="1" smtClean="0">
                <a:solidFill>
                  <a:schemeClr val="tx1"/>
                </a:solidFill>
              </a:rPr>
              <a:t>инстаграмм</a:t>
            </a:r>
            <a:r>
              <a:rPr lang="ru-RU" sz="3200" dirty="0" smtClean="0">
                <a:solidFill>
                  <a:schemeClr val="tx1"/>
                </a:solidFill>
              </a:rPr>
              <a:t> аккаунте.</a:t>
            </a:r>
            <a:endParaRPr lang="ru-RU" sz="3200" dirty="0"/>
          </a:p>
        </p:txBody>
      </p:sp>
      <p:pic>
        <p:nvPicPr>
          <p:cNvPr id="17411" name="Picture 2" descr="https://sun4-15.userapi.com/yASqES4fiT1__PO0Pq4HlaNLl4PNxx_VoWvrag/rDZLJ_0qtN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41688"/>
            <a:ext cx="2620962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s://sun4-17.userapi.com/Z5K_sPGBjlroW7gmMP_3V8va36Dc_WUEU6Rgyw/PIFkX2wPX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2592388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ttps://sun9-58.userapi.com/c855536/v855536096/1bb24b/rSbyvC927J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500188"/>
            <a:ext cx="33972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Акция «Всемирный день кошек</a:t>
            </a:r>
            <a:r>
              <a:rPr lang="ru-RU" dirty="0" smtClean="0">
                <a:solidFill>
                  <a:schemeClr val="tx1"/>
                </a:solidFill>
              </a:rPr>
              <a:t>.»</a:t>
            </a:r>
            <a:endParaRPr lang="ru-RU" dirty="0"/>
          </a:p>
        </p:txBody>
      </p:sp>
      <p:pic>
        <p:nvPicPr>
          <p:cNvPr id="18435" name="Picture 2" descr="https://sun4-12.userapi.com/d4K08bWyrDj7bF7BkKP2OhxSXEefnt3SUtrBhQ/28iPeEBOp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769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Акция «Международный женский день</a:t>
            </a:r>
            <a:r>
              <a:rPr lang="ru-RU" sz="4400" dirty="0" smtClean="0">
                <a:solidFill>
                  <a:schemeClr val="tx1"/>
                </a:solidFill>
              </a:rPr>
              <a:t>»</a:t>
            </a:r>
            <a:endParaRPr lang="ru-RU" sz="4400" dirty="0"/>
          </a:p>
        </p:txBody>
      </p:sp>
      <p:pic>
        <p:nvPicPr>
          <p:cNvPr id="19459" name="Picture 4" descr="https://sun9-2.userapi.com/c857020/v857020236/117fa9/BiU97ODnW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060575"/>
            <a:ext cx="48482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s://sun9-33.userapi.com/c206628/v206628236/a6cb4/h_nigBVSDE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7434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700213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Наши праздники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38735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Новый год</a:t>
            </a:r>
            <a:endParaRPr lang="ru-RU" dirty="0"/>
          </a:p>
        </p:txBody>
      </p:sp>
      <p:pic>
        <p:nvPicPr>
          <p:cNvPr id="21507" name="Picture 2" descr="https://sun9-17.userapi.com/c855520/v855520283/1ae52a/bow7eVec_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58888"/>
            <a:ext cx="8424862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-315913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День рождения Атланта</a:t>
            </a:r>
            <a:endParaRPr lang="ru-RU" dirty="0"/>
          </a:p>
        </p:txBody>
      </p:sp>
      <p:pic>
        <p:nvPicPr>
          <p:cNvPr id="23555" name="Picture 4" descr="https://sun9-72.userapi.com/c854424/v854424890/12e966/itDb11rov_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55988"/>
            <a:ext cx="4067175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https://sun9-24.userapi.com/c855436/v855436890/12d57e/nOkYuhKnmG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557338"/>
            <a:ext cx="5627687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975" y="765175"/>
            <a:ext cx="7766050" cy="6715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Дата основания: 19 октября 2018 г.</a:t>
            </a:r>
            <a:br>
              <a:rPr lang="ru-RU" dirty="0" smtClean="0"/>
            </a:br>
            <a:r>
              <a:rPr lang="ru-RU" dirty="0" smtClean="0"/>
              <a:t>Руководитель: Моисеев Владислав Павлович</a:t>
            </a:r>
            <a:endParaRPr lang="ru-RU" dirty="0"/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7" r="900" b="22044"/>
          <a:stretch>
            <a:fillRect/>
          </a:stretch>
        </p:blipFill>
        <p:spPr bwMode="auto">
          <a:xfrm>
            <a:off x="2916238" y="2576513"/>
            <a:ext cx="33115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315913"/>
            <a:ext cx="8229600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4579" name="Picture 2" descr="https://sun9-10.userapi.com/4FWi9FPeQr2MutJOfcQbXG30_4NB5lUKjmwiFw/RhTjusT-0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761037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113" y="171450"/>
            <a:ext cx="3241675" cy="55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Направления:</a:t>
            </a:r>
            <a:endParaRPr lang="ru-RU" dirty="0"/>
          </a:p>
        </p:txBody>
      </p:sp>
      <p:pic>
        <p:nvPicPr>
          <p:cNvPr id="614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724400"/>
            <a:ext cx="1978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490538" y="696913"/>
            <a:ext cx="6210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2400"/>
              <a:t>Организация и проведение различных информационных акций;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/>
              <a:t>Помощь животным – уход за питомцами на базе приюта «Кошкин дом»;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/>
              <a:t>Пропаганда здорового образа жизни среди молодёжи города и края;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/>
              <a:t>Работа с различными категориями населения;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/>
              <a:t>Популяризация волонтёрства.</a:t>
            </a:r>
          </a:p>
        </p:txBody>
      </p:sp>
      <p:pic>
        <p:nvPicPr>
          <p:cNvPr id="6149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4724400"/>
            <a:ext cx="26431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4724400"/>
            <a:ext cx="21145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4945063"/>
            <a:ext cx="1973263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2000" y="188913"/>
            <a:ext cx="7764463" cy="13557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На данный момент в отряде 44 активных участника, что примерно в 2 раза больше, чем в конце прошлого года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: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1" name="Picture 4" descr="https://sun9-33.userapi.com/c855728/v855728984/f8b43/FN3ZLoagV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7852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-674688"/>
            <a:ext cx="7858125" cy="1600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Список мероприятий.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547211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>
                <a:solidFill>
                  <a:schemeClr val="tx1"/>
                </a:solidFill>
                <a:latin typeface="+mn-lt"/>
              </a:rPr>
              <a:t>1.Эколого-туристический десант, организованный открытой ассоциацией волонтерских отрядов ГОРОД’ОК</a:t>
            </a: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2. Акция «День Сердца»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3. Акция «День борьбы с бешенством»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4. Акция «День улыбки»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5.  Чтение лекций о пользе ЗОЖ среди учащихся 5-6 классов школы №9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6. Первая в этом году интеллектуальная игра «Мозговой штурм»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7. Акция «День Матери»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8. Вторая в этом году интеллектуальная игра «Мозговой штурм»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9.  Новогодний </a:t>
            </a:r>
            <a:r>
              <a:rPr lang="ru-RU" sz="8000" dirty="0" err="1" smtClean="0">
                <a:solidFill>
                  <a:schemeClr val="tx1"/>
                </a:solidFill>
                <a:latin typeface="+mn-lt"/>
              </a:rPr>
              <a:t>флешмоб</a:t>
            </a: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 в нашем </a:t>
            </a:r>
            <a:r>
              <a:rPr lang="ru-RU" sz="8000" dirty="0" err="1" smtClean="0">
                <a:solidFill>
                  <a:schemeClr val="tx1"/>
                </a:solidFill>
                <a:latin typeface="+mn-lt"/>
              </a:rPr>
              <a:t>инстаграмм</a:t>
            </a: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 аккаунте.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10. Розыгрыш с призами в нашем </a:t>
            </a:r>
            <a:r>
              <a:rPr lang="ru-RU" sz="8000" dirty="0" err="1" smtClean="0">
                <a:solidFill>
                  <a:schemeClr val="tx1"/>
                </a:solidFill>
                <a:latin typeface="+mn-lt"/>
              </a:rPr>
              <a:t>инстаграмм</a:t>
            </a: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 аккаунте.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11. Акция «Всемирный день кошек.»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1"/>
                </a:solidFill>
                <a:latin typeface="+mn-lt"/>
              </a:rPr>
              <a:t>12.  Акция «Международный женский день»</a:t>
            </a:r>
          </a:p>
          <a:p>
            <a:pPr fontAlgn="auto">
              <a:spcAft>
                <a:spcPts val="0"/>
              </a:spcAft>
              <a:defRPr/>
            </a:pPr>
            <a:endParaRPr lang="ru-RU" sz="5100" dirty="0" smtClean="0">
              <a:solidFill>
                <a:schemeClr val="tx1"/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Эколого-туристический </a:t>
            </a:r>
            <a:r>
              <a:rPr lang="ru-RU" dirty="0">
                <a:solidFill>
                  <a:schemeClr val="tx1"/>
                </a:solidFill>
              </a:rPr>
              <a:t>десант</a:t>
            </a:r>
            <a:endParaRPr lang="ru-RU" dirty="0"/>
          </a:p>
        </p:txBody>
      </p:sp>
      <p:pic>
        <p:nvPicPr>
          <p:cNvPr id="9219" name="Picture 2" descr="https://sun9-42.userapi.com/c857424/v857424802/87aea/sqbvGhZl48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6736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s://sun9-26.userapi.com/c853528/v853528802/104d99/xkI8Ri3d7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63813"/>
            <a:ext cx="4859337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207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Акция </a:t>
            </a:r>
            <a:r>
              <a:rPr lang="ru-RU" dirty="0">
                <a:solidFill>
                  <a:schemeClr val="tx1"/>
                </a:solidFill>
              </a:rPr>
              <a:t>«День Сердца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/>
          </a:p>
        </p:txBody>
      </p:sp>
      <p:pic>
        <p:nvPicPr>
          <p:cNvPr id="10243" name="Picture 4" descr="https://sun9-12.userapi.com/c855424/v855424142/1174bb/P287dQIut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463800"/>
            <a:ext cx="5561012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s://sun9-32.userapi.com/c855224/v855224142/117de5/s_qpsqsvp7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00213"/>
            <a:ext cx="4802188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Акция «День борьбы с бешенством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/>
          </a:p>
        </p:txBody>
      </p:sp>
      <p:pic>
        <p:nvPicPr>
          <p:cNvPr id="11267" name="Picture 4" descr="https://sun9-55.userapi.com/c856032/v856032142/110e66/Xhjba8mzS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58988"/>
            <a:ext cx="5435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s://sun9-44.userapi.com/c856020/v856020142/11a864/oO5vp__I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1916113"/>
            <a:ext cx="35941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5563"/>
            <a:ext cx="7777163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Акция «День улыбки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/>
          </a:p>
        </p:txBody>
      </p:sp>
      <p:pic>
        <p:nvPicPr>
          <p:cNvPr id="12291" name="Picture 2" descr="https://sun9-26.userapi.com/c857720/v857720734/aba4f/qtBOZcqOh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187450"/>
            <a:ext cx="37592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s://sun9-44.userapi.com/c855732/v855732734/126222/w7buY8Z6B3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432117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72</TotalTime>
  <Words>277</Words>
  <Application>Microsoft Office PowerPoint</Application>
  <PresentationFormat>Экран (4:3)</PresentationFormat>
  <Paragraphs>39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Palatino Linotype</vt:lpstr>
      <vt:lpstr>Arial</vt:lpstr>
      <vt:lpstr>Century Gothic</vt:lpstr>
      <vt:lpstr>Courier New</vt:lpstr>
      <vt:lpstr>Calibri</vt:lpstr>
      <vt:lpstr>Исполнительная</vt:lpstr>
      <vt:lpstr>Волонтёрский отряд «Атлант»</vt:lpstr>
      <vt:lpstr>Дата основания: 19 октября 2018 г. Руководитель: Моисеев Владислав Павлович</vt:lpstr>
      <vt:lpstr>Направления:</vt:lpstr>
      <vt:lpstr>Презентация PowerPoint</vt:lpstr>
      <vt:lpstr>Список мероприятий.</vt:lpstr>
      <vt:lpstr>Эколого-туристический десант</vt:lpstr>
      <vt:lpstr>Акция «День Сердца»</vt:lpstr>
      <vt:lpstr>Акция «День борьбы с бешенством»</vt:lpstr>
      <vt:lpstr>Акция «День улыбки»</vt:lpstr>
      <vt:lpstr>Чтение лекций о пользе ЗОЖ среди учащихся 5-6 классов школы №9</vt:lpstr>
      <vt:lpstr>«Мозговой штурм» 28 октября 2019</vt:lpstr>
      <vt:lpstr>Акция «День Матери»</vt:lpstr>
      <vt:lpstr>«Мозговой штурм» 13 декабря 2019</vt:lpstr>
      <vt:lpstr>Новогодний флешмоб в нашем инстаграмм аккаунте.</vt:lpstr>
      <vt:lpstr>Акция «Всемирный день кошек.»</vt:lpstr>
      <vt:lpstr>Акция «Международный женский день»</vt:lpstr>
      <vt:lpstr>Наши праздники</vt:lpstr>
      <vt:lpstr>Новый год</vt:lpstr>
      <vt:lpstr>День рождения Атланта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Волонтёрский отряд «Атлант»</dc:title>
  <dc:creator>Влад</dc:creator>
  <cp:lastModifiedBy>1</cp:lastModifiedBy>
  <cp:revision>10</cp:revision>
  <dcterms:created xsi:type="dcterms:W3CDTF">2020-05-22T03:01:14Z</dcterms:created>
  <dcterms:modified xsi:type="dcterms:W3CDTF">2020-06-08T06:38:32Z</dcterms:modified>
</cp:coreProperties>
</file>